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484784"/>
            <a:ext cx="6408712" cy="189436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Funkce </a:t>
            </a:r>
            <a:br>
              <a:rPr lang="cs-CZ" sz="4000" dirty="0" smtClean="0"/>
            </a:br>
            <a:r>
              <a:rPr lang="cs-CZ" sz="4000" dirty="0" smtClean="0"/>
              <a:t>Tangens a Kotangens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1177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8766" y="764704"/>
            <a:ext cx="582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Funkce Tangens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89553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3" t="24899" r="28159" b="8916"/>
          <a:stretch>
            <a:fillRect/>
          </a:stretch>
        </p:blipFill>
        <p:spPr bwMode="auto">
          <a:xfrm>
            <a:off x="251520" y="71089"/>
            <a:ext cx="7776864" cy="6404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887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8766" y="764704"/>
            <a:ext cx="582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Funkce Kotangens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52396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1" t="17020" r="27272" b="11497"/>
          <a:stretch>
            <a:fillRect/>
          </a:stretch>
        </p:blipFill>
        <p:spPr bwMode="auto">
          <a:xfrm>
            <a:off x="179512" y="22523"/>
            <a:ext cx="7920880" cy="665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609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5</Words>
  <Application>Microsoft Office PowerPoint</Application>
  <PresentationFormat>Předvádění na obrazovce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Funkce  Tangens a Kotangens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Funkce  Tangens a Kotangens</dc:title>
  <dc:creator>Luděk Šnirch</dc:creator>
  <cp:lastModifiedBy>Luděk Šnirch</cp:lastModifiedBy>
  <cp:revision>1</cp:revision>
  <dcterms:created xsi:type="dcterms:W3CDTF">2013-04-01T10:54:37Z</dcterms:created>
  <dcterms:modified xsi:type="dcterms:W3CDTF">2013-04-01T11:00:00Z</dcterms:modified>
</cp:coreProperties>
</file>