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EAB0777-4C60-462E-A92C-CDAFD498799C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EAB0777-4C60-462E-A92C-CDAFD498799C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EAB0777-4C60-462E-A92C-CDAFD498799C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EAB0777-4C60-462E-A92C-CDAFD498799C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EAB0777-4C60-462E-A92C-CDAFD498799C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EAB0777-4C60-462E-A92C-CDAFD498799C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EAB0777-4C60-462E-A92C-CDAFD498799C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07704" y="1484784"/>
            <a:ext cx="6408712" cy="1894362"/>
          </a:xfrm>
        </p:spPr>
        <p:txBody>
          <a:bodyPr>
            <a:normAutofit/>
          </a:bodyPr>
          <a:lstStyle/>
          <a:p>
            <a:r>
              <a:rPr lang="cs-CZ" sz="4000" dirty="0" smtClean="0"/>
              <a:t>Funkce </a:t>
            </a:r>
            <a:br>
              <a:rPr lang="cs-CZ" sz="4000" dirty="0" smtClean="0"/>
            </a:br>
            <a:r>
              <a:rPr lang="cs-CZ" sz="4000" dirty="0" smtClean="0"/>
              <a:t>Tangens a Kotangens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611779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18766" y="764704"/>
            <a:ext cx="5821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Funkce Tangens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3895535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53" t="24899" r="28159" b="8916"/>
          <a:stretch>
            <a:fillRect/>
          </a:stretch>
        </p:blipFill>
        <p:spPr bwMode="auto">
          <a:xfrm>
            <a:off x="251520" y="71089"/>
            <a:ext cx="7776864" cy="64041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8874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18766" y="764704"/>
            <a:ext cx="5821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Funkce Kotangens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523969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81" t="17020" r="27272" b="11497"/>
          <a:stretch>
            <a:fillRect/>
          </a:stretch>
        </p:blipFill>
        <p:spPr bwMode="auto">
          <a:xfrm>
            <a:off x="179512" y="22523"/>
            <a:ext cx="7920880" cy="6652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86092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</TotalTime>
  <Words>5</Words>
  <Application>Microsoft Office PowerPoint</Application>
  <PresentationFormat>Předvádění na obrazovce (4:3)</PresentationFormat>
  <Paragraphs>3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Arkýř</vt:lpstr>
      <vt:lpstr>Funkce  Tangens a Kotangens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Funkce  Tangens a Kotangens</dc:title>
  <dc:creator>Luděk Šnirch</dc:creator>
  <cp:lastModifiedBy>Luděk Šnirch</cp:lastModifiedBy>
  <cp:revision>1</cp:revision>
  <dcterms:created xsi:type="dcterms:W3CDTF">2013-04-01T10:54:37Z</dcterms:created>
  <dcterms:modified xsi:type="dcterms:W3CDTF">2013-04-01T11:00:00Z</dcterms:modified>
</cp:coreProperties>
</file>